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Bristol, North Somerset and South Gloucestershire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ristol,%20North%20Somerset%20and%20South%20Glou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ristol,%20North%20Somerset%20and%20South%20Glou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ristol,%20North%20Somerset%20and%20South%20Glou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ristol,%20North%20Somerset%20and%20South%20Gloucester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ristol,%20North%20Somerset%20and%20South%20Gloucester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2024-10-29T16:52:16Z</dcterms:created>
  <dcterms:modified xsi:type="dcterms:W3CDTF">2024-10-29T16:52:16Z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Bristol, North Somerset and South Gloucestershire</vt:lpwstr>
  </property>
</Properties>
</file>